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2" r:id="rId4"/>
    <p:sldId id="257" r:id="rId5"/>
    <p:sldId id="258" r:id="rId6"/>
    <p:sldId id="259"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960"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701090E2-8177-41AC-8E09-F00597A86414}"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01090E2-8177-41AC-8E09-F00597A86414}"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01090E2-8177-41AC-8E09-F00597A86414}"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01090E2-8177-41AC-8E09-F00597A86414}"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1090E2-8177-41AC-8E09-F00597A86414}" type="datetimeFigureOut">
              <a:rPr lang="en-AU" smtClean="0"/>
              <a:t>9/05/2013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01090E2-8177-41AC-8E09-F00597A86414}" type="datetimeFigureOut">
              <a:rPr lang="en-AU" smtClean="0"/>
              <a:t>9/05/2013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701090E2-8177-41AC-8E09-F00597A86414}" type="datetimeFigureOut">
              <a:rPr lang="en-AU" smtClean="0"/>
              <a:t>9/05/2013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01090E2-8177-41AC-8E09-F00597A86414}" type="datetimeFigureOut">
              <a:rPr lang="en-AU" smtClean="0"/>
              <a:t>9/05/2013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090E2-8177-41AC-8E09-F00597A86414}" type="datetimeFigureOut">
              <a:rPr lang="en-AU" smtClean="0"/>
              <a:t>9/05/2013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1090E2-8177-41AC-8E09-F00597A86414}" type="datetimeFigureOut">
              <a:rPr lang="en-AU" smtClean="0"/>
              <a:t>9/05/2013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1090E2-8177-41AC-8E09-F00597A86414}" type="datetimeFigureOut">
              <a:rPr lang="en-AU" smtClean="0"/>
              <a:t>9/05/2013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ECD29A7-14CE-44BE-8562-1277FE6D5A45}"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1090E2-8177-41AC-8E09-F00597A86414}" type="datetimeFigureOut">
              <a:rPr lang="en-AU" smtClean="0"/>
              <a:t>9/05/2013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CD29A7-14CE-44BE-8562-1277FE6D5A45}"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NTCET/EXEMPLARS/2CSD20-Group%20task%20A.do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8721"/>
            <a:ext cx="7846640" cy="2691730"/>
          </a:xfrm>
        </p:spPr>
        <p:txBody>
          <a:bodyPr>
            <a:normAutofit/>
          </a:bodyPr>
          <a:lstStyle/>
          <a:p>
            <a:r>
              <a:rPr lang="en-AU" dirty="0" smtClean="0"/>
              <a:t>‘Child’s Play’</a:t>
            </a:r>
            <a:br>
              <a:rPr lang="en-AU" dirty="0" smtClean="0"/>
            </a:br>
            <a:r>
              <a:rPr lang="en-AU" dirty="0" smtClean="0"/>
              <a:t>The Early Years Learning Framework	</a:t>
            </a:r>
            <a:endParaRPr lang="en-AU" dirty="0"/>
          </a:p>
        </p:txBody>
      </p:sp>
      <p:sp>
        <p:nvSpPr>
          <p:cNvPr id="3" name="Subtitle 2"/>
          <p:cNvSpPr>
            <a:spLocks noGrp="1"/>
          </p:cNvSpPr>
          <p:nvPr>
            <p:ph type="subTitle" idx="1"/>
          </p:nvPr>
        </p:nvSpPr>
        <p:spPr/>
        <p:txBody>
          <a:bodyPr/>
          <a:lstStyle/>
          <a:p>
            <a:r>
              <a:rPr lang="en-AU" dirty="0" smtClean="0"/>
              <a:t>How to write the </a:t>
            </a:r>
          </a:p>
          <a:p>
            <a:r>
              <a:rPr lang="en-AU" smtClean="0"/>
              <a:t>Collaborative </a:t>
            </a:r>
            <a:r>
              <a:rPr lang="en-AU" dirty="0" smtClean="0"/>
              <a:t>Action Plan.</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fontScale="90000"/>
          </a:bodyPr>
          <a:lstStyle/>
          <a:p>
            <a:r>
              <a:rPr lang="en-AU" sz="3600" dirty="0" smtClean="0"/>
              <a:t>Group Task:</a:t>
            </a:r>
            <a:br>
              <a:rPr lang="en-AU" sz="3600" dirty="0" smtClean="0"/>
            </a:br>
            <a:r>
              <a:rPr lang="en-AU" sz="3600" b="1" i="1" dirty="0" smtClean="0">
                <a:solidFill>
                  <a:srgbClr val="0070C0"/>
                </a:solidFill>
              </a:rPr>
              <a:t>working together to achieve a </a:t>
            </a:r>
            <a:r>
              <a:rPr lang="en-AU" sz="3600" b="1" i="1" smtClean="0">
                <a:solidFill>
                  <a:srgbClr val="0070C0"/>
                </a:solidFill>
              </a:rPr>
              <a:t>common goal</a:t>
            </a:r>
            <a:endParaRPr lang="en-AU" dirty="0"/>
          </a:p>
        </p:txBody>
      </p:sp>
      <p:pic>
        <p:nvPicPr>
          <p:cNvPr id="4" name="Content Placeholder 3" descr="team_work_challenges_imagelarge.jpg"/>
          <p:cNvPicPr>
            <a:picLocks noGrp="1" noChangeAspect="1"/>
          </p:cNvPicPr>
          <p:nvPr>
            <p:ph idx="1"/>
          </p:nvPr>
        </p:nvPicPr>
        <p:blipFill>
          <a:blip r:embed="rId2" cstate="print"/>
          <a:stretch>
            <a:fillRect/>
          </a:stretch>
        </p:blipFill>
        <p:spPr>
          <a:xfrm>
            <a:off x="2313833" y="1600200"/>
            <a:ext cx="4516333" cy="4525963"/>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Assessment Design Criteria: </a:t>
            </a:r>
            <a:r>
              <a:rPr lang="en-AU" i="1" dirty="0" smtClean="0">
                <a:solidFill>
                  <a:srgbClr val="0070C0"/>
                </a:solidFill>
              </a:rPr>
              <a:t>Investigation and Problem Solving</a:t>
            </a:r>
            <a:endParaRPr lang="en-AU" i="1" dirty="0">
              <a:solidFill>
                <a:srgbClr val="0070C0"/>
              </a:solidFill>
            </a:endParaRPr>
          </a:p>
        </p:txBody>
      </p:sp>
      <p:sp>
        <p:nvSpPr>
          <p:cNvPr id="3" name="Content Placeholder 2"/>
          <p:cNvSpPr>
            <a:spLocks noGrp="1"/>
          </p:cNvSpPr>
          <p:nvPr>
            <p:ph idx="1"/>
          </p:nvPr>
        </p:nvSpPr>
        <p:spPr>
          <a:xfrm>
            <a:off x="467544" y="1556792"/>
            <a:ext cx="8229600" cy="4525963"/>
          </a:xfrm>
        </p:spPr>
        <p:txBody>
          <a:bodyPr>
            <a:normAutofit/>
          </a:bodyPr>
          <a:lstStyle/>
          <a:p>
            <a:r>
              <a:rPr lang="en-AU" dirty="0" smtClean="0"/>
              <a:t>P1   </a:t>
            </a:r>
            <a:r>
              <a:rPr lang="en-AU" b="1" u="sng" dirty="0" smtClean="0"/>
              <a:t>Identification</a:t>
            </a:r>
            <a:r>
              <a:rPr lang="en-AU" dirty="0" smtClean="0"/>
              <a:t> </a:t>
            </a:r>
            <a:r>
              <a:rPr lang="en-AU" dirty="0"/>
              <a:t>and discussion of factors involved in problem-solving</a:t>
            </a:r>
          </a:p>
          <a:p>
            <a:r>
              <a:rPr lang="en-US" dirty="0"/>
              <a:t>P2	</a:t>
            </a:r>
            <a:r>
              <a:rPr lang="en-US" b="1" u="sng" dirty="0"/>
              <a:t>Decision-making</a:t>
            </a:r>
            <a:r>
              <a:rPr lang="en-US" dirty="0"/>
              <a:t> about problem-solving and implementation strategies</a:t>
            </a:r>
            <a:r>
              <a:rPr lang="en-US" dirty="0" smtClean="0"/>
              <a:t>.</a:t>
            </a:r>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u="sng" dirty="0" smtClean="0">
                <a:hlinkClick r:id="rId2" action="ppaction://hlinkfile"/>
              </a:rPr>
              <a:t>Collaborative </a:t>
            </a:r>
            <a:r>
              <a:rPr lang="en-AU" u="sng" dirty="0">
                <a:hlinkClick r:id="rId2" action="ppaction://hlinkfile"/>
              </a:rPr>
              <a:t>action plan</a:t>
            </a:r>
            <a:endParaRPr lang="en-AU" dirty="0"/>
          </a:p>
        </p:txBody>
      </p:sp>
      <p:sp>
        <p:nvSpPr>
          <p:cNvPr id="4" name="Content Placeholder 3"/>
          <p:cNvSpPr>
            <a:spLocks noGrp="1"/>
          </p:cNvSpPr>
          <p:nvPr>
            <p:ph idx="1"/>
          </p:nvPr>
        </p:nvSpPr>
        <p:spPr/>
        <p:txBody>
          <a:bodyPr>
            <a:normAutofit fontScale="92500" lnSpcReduction="20000"/>
          </a:bodyPr>
          <a:lstStyle/>
          <a:p>
            <a:r>
              <a:rPr lang="en-US" i="1" dirty="0"/>
              <a:t>A collaborative action plan or a collaborative research task must involve all members of the group. </a:t>
            </a:r>
            <a:endParaRPr lang="en-US" i="1" dirty="0" smtClean="0"/>
          </a:p>
          <a:p>
            <a:r>
              <a:rPr lang="en-US" i="1" dirty="0" smtClean="0"/>
              <a:t>Students </a:t>
            </a:r>
            <a:r>
              <a:rPr lang="en-US" i="1" dirty="0"/>
              <a:t>should have opportunities to respond constructively to other group members and to share responsibilities in </a:t>
            </a:r>
            <a:r>
              <a:rPr lang="en-US" i="1" dirty="0" smtClean="0"/>
              <a:t>decision-making</a:t>
            </a:r>
          </a:p>
          <a:p>
            <a:r>
              <a:rPr lang="en-US" i="1" dirty="0" smtClean="0">
                <a:solidFill>
                  <a:srgbClr val="0070C0"/>
                </a:solidFill>
              </a:rPr>
              <a:t>THIS POWER POINT IS DESIGNED TO HELP YOUR GROUP TO WRITE THE COLLABORATIVE ACTION PLAN. READ IT CAREFULLY AND FOLLOW THE DIRECTION YOU ARE GIVEN THROUGH THE QUESTIONS. </a:t>
            </a:r>
            <a:endParaRPr lang="en-AU" i="1" dirty="0">
              <a:solidFill>
                <a:srgbClr val="0070C0"/>
              </a:solidFill>
            </a:endParaRPr>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Purpose</a:t>
            </a:r>
            <a:endParaRPr lang="en-AU" dirty="0"/>
          </a:p>
        </p:txBody>
      </p:sp>
      <p:sp>
        <p:nvSpPr>
          <p:cNvPr id="3" name="Content Placeholder 2"/>
          <p:cNvSpPr>
            <a:spLocks noGrp="1"/>
          </p:cNvSpPr>
          <p:nvPr>
            <p:ph idx="1"/>
          </p:nvPr>
        </p:nvSpPr>
        <p:spPr/>
        <p:txBody>
          <a:bodyPr/>
          <a:lstStyle/>
          <a:p>
            <a:r>
              <a:rPr lang="en-AU" dirty="0" smtClean="0"/>
              <a:t>Work </a:t>
            </a:r>
            <a:r>
              <a:rPr lang="en-AU" dirty="0"/>
              <a:t>in a </a:t>
            </a:r>
            <a:r>
              <a:rPr lang="en-AU" dirty="0" smtClean="0"/>
              <a:t>group </a:t>
            </a:r>
            <a:r>
              <a:rPr lang="en-AU" dirty="0"/>
              <a:t>to prepare and present a </a:t>
            </a:r>
            <a:r>
              <a:rPr lang="en-AU" dirty="0" smtClean="0"/>
              <a:t>range of play activities </a:t>
            </a:r>
            <a:r>
              <a:rPr lang="en-AU" dirty="0"/>
              <a:t>for the </a:t>
            </a:r>
            <a:r>
              <a:rPr lang="en-AU" dirty="0" smtClean="0"/>
              <a:t>children at the local child care centre. The activities need to meet the developmental and learning needs of the children and support the Early Years Learning Framework approach to children’s learning.</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Issues</a:t>
            </a:r>
            <a:endParaRPr lang="en-AU" dirty="0"/>
          </a:p>
        </p:txBody>
      </p:sp>
      <p:sp>
        <p:nvSpPr>
          <p:cNvPr id="3" name="Content Placeholder 2"/>
          <p:cNvSpPr>
            <a:spLocks noGrp="1"/>
          </p:cNvSpPr>
          <p:nvPr>
            <p:ph idx="1"/>
          </p:nvPr>
        </p:nvSpPr>
        <p:spPr>
          <a:xfrm>
            <a:off x="457200" y="1124744"/>
            <a:ext cx="8507288" cy="5001419"/>
          </a:xfrm>
        </p:spPr>
        <p:txBody>
          <a:bodyPr>
            <a:normAutofit/>
          </a:bodyPr>
          <a:lstStyle/>
          <a:p>
            <a:r>
              <a:rPr lang="en-US" dirty="0" smtClean="0"/>
              <a:t>Children in this room are </a:t>
            </a:r>
            <a:r>
              <a:rPr lang="en-US" dirty="0"/>
              <a:t>aged…. </a:t>
            </a:r>
            <a:endParaRPr lang="en-US" dirty="0" smtClean="0"/>
          </a:p>
          <a:p>
            <a:r>
              <a:rPr lang="en-US" dirty="0" smtClean="0"/>
              <a:t>At </a:t>
            </a:r>
            <a:r>
              <a:rPr lang="en-US" dirty="0"/>
              <a:t>this age they </a:t>
            </a:r>
            <a:r>
              <a:rPr lang="en-US" dirty="0" smtClean="0"/>
              <a:t>are…</a:t>
            </a:r>
          </a:p>
          <a:p>
            <a:r>
              <a:rPr lang="en-US" dirty="0" smtClean="0"/>
              <a:t>Play is important for their development because….</a:t>
            </a:r>
          </a:p>
          <a:p>
            <a:r>
              <a:rPr lang="en-US" dirty="0" smtClean="0"/>
              <a:t>The most appropriate types of play for this age group are…</a:t>
            </a:r>
          </a:p>
          <a:p>
            <a:r>
              <a:rPr lang="en-US" dirty="0" smtClean="0"/>
              <a:t>The Early Years framework states that…</a:t>
            </a:r>
          </a:p>
          <a:p>
            <a:r>
              <a:rPr lang="en-US" dirty="0" smtClean="0"/>
              <a:t>The restrictions we have are…</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Decision and Justification</a:t>
            </a:r>
            <a:endParaRPr lang="en-AU" dirty="0"/>
          </a:p>
        </p:txBody>
      </p:sp>
      <p:sp>
        <p:nvSpPr>
          <p:cNvPr id="3" name="Content Placeholder 2"/>
          <p:cNvSpPr>
            <a:spLocks noGrp="1"/>
          </p:cNvSpPr>
          <p:nvPr>
            <p:ph idx="1"/>
          </p:nvPr>
        </p:nvSpPr>
        <p:spPr>
          <a:xfrm>
            <a:off x="457200" y="1124744"/>
            <a:ext cx="8229600" cy="5001419"/>
          </a:xfrm>
        </p:spPr>
        <p:txBody>
          <a:bodyPr>
            <a:normAutofit/>
          </a:bodyPr>
          <a:lstStyle/>
          <a:p>
            <a:r>
              <a:rPr lang="en-US" dirty="0" smtClean="0"/>
              <a:t>The chosen activities are…</a:t>
            </a:r>
          </a:p>
          <a:p>
            <a:r>
              <a:rPr lang="en-US" dirty="0" smtClean="0"/>
              <a:t>They suit this age group because…</a:t>
            </a:r>
            <a:endParaRPr lang="en-US" dirty="0"/>
          </a:p>
          <a:p>
            <a:r>
              <a:rPr lang="en-US" dirty="0" smtClean="0"/>
              <a:t>This assists their ….development through…</a:t>
            </a:r>
            <a:endParaRPr lang="en-US" dirty="0"/>
          </a:p>
          <a:p>
            <a:r>
              <a:rPr lang="en-US" dirty="0" smtClean="0"/>
              <a:t>They types of play these activities engage are…</a:t>
            </a:r>
            <a:endParaRPr lang="en-US" dirty="0"/>
          </a:p>
          <a:p>
            <a:r>
              <a:rPr lang="en-US" dirty="0" smtClean="0"/>
              <a:t>They support the </a:t>
            </a:r>
            <a:r>
              <a:rPr lang="en-US" dirty="0"/>
              <a:t>Early </a:t>
            </a:r>
            <a:r>
              <a:rPr lang="en-US" dirty="0" smtClean="0"/>
              <a:t>Years Learning Framework approach by….</a:t>
            </a:r>
            <a:endParaRPr lang="en-US" dirty="0"/>
          </a:p>
          <a:p>
            <a:r>
              <a:rPr lang="en-US" dirty="0" smtClean="0"/>
              <a:t>It suits the resources, space and time because…</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Implementation</a:t>
            </a:r>
            <a:endParaRPr lang="en-AU" dirty="0"/>
          </a:p>
        </p:txBody>
      </p:sp>
      <p:sp>
        <p:nvSpPr>
          <p:cNvPr id="3" name="Content Placeholder 2"/>
          <p:cNvSpPr>
            <a:spLocks noGrp="1"/>
          </p:cNvSpPr>
          <p:nvPr>
            <p:ph idx="1"/>
          </p:nvPr>
        </p:nvSpPr>
        <p:spPr>
          <a:xfrm>
            <a:off x="467544" y="1268760"/>
            <a:ext cx="8229600" cy="5256584"/>
          </a:xfrm>
        </p:spPr>
        <p:txBody>
          <a:bodyPr/>
          <a:lstStyle/>
          <a:p>
            <a:r>
              <a:rPr lang="en-US" dirty="0"/>
              <a:t>The </a:t>
            </a:r>
            <a:r>
              <a:rPr lang="en-US" dirty="0" smtClean="0"/>
              <a:t>table the </a:t>
            </a:r>
            <a:r>
              <a:rPr lang="en-US" dirty="0"/>
              <a:t>tasks, resources and responsibilities of each group member to ensure that the practical application </a:t>
            </a:r>
            <a:r>
              <a:rPr lang="en-US" dirty="0" smtClean="0"/>
              <a:t>will </a:t>
            </a:r>
            <a:r>
              <a:rPr lang="en-US" dirty="0"/>
              <a:t>be successful. </a:t>
            </a:r>
            <a:endParaRPr lang="en-US" dirty="0" smtClean="0"/>
          </a:p>
          <a:p>
            <a:endParaRPr lang="en-AU" dirty="0"/>
          </a:p>
          <a:p>
            <a:endParaRPr lang="en-AU" dirty="0"/>
          </a:p>
        </p:txBody>
      </p:sp>
      <p:graphicFrame>
        <p:nvGraphicFramePr>
          <p:cNvPr id="4" name="Table 3"/>
          <p:cNvGraphicFramePr>
            <a:graphicFrameLocks noGrp="1"/>
          </p:cNvGraphicFramePr>
          <p:nvPr/>
        </p:nvGraphicFramePr>
        <p:xfrm>
          <a:off x="1403648" y="3284984"/>
          <a:ext cx="6336704" cy="2736305"/>
        </p:xfrm>
        <a:graphic>
          <a:graphicData uri="http://schemas.openxmlformats.org/drawingml/2006/table">
            <a:tbl>
              <a:tblPr firstRow="1" bandRow="1">
                <a:tableStyleId>{D7AC3CCA-C797-4891-BE02-D94E43425B78}</a:tableStyleId>
              </a:tblPr>
              <a:tblGrid>
                <a:gridCol w="1584176"/>
                <a:gridCol w="1584176"/>
                <a:gridCol w="1584176"/>
                <a:gridCol w="1584176"/>
              </a:tblGrid>
              <a:tr h="547261">
                <a:tc>
                  <a:txBody>
                    <a:bodyPr/>
                    <a:lstStyle/>
                    <a:p>
                      <a:pPr marL="135255" marR="91440">
                        <a:spcAft>
                          <a:spcPts val="0"/>
                        </a:spcAft>
                        <a:tabLst>
                          <a:tab pos="1080770" algn="l"/>
                        </a:tabLst>
                      </a:pPr>
                      <a:r>
                        <a:rPr lang="en-US" sz="1100" dirty="0"/>
                        <a:t>Who is responsible?</a:t>
                      </a:r>
                      <a:endParaRPr lang="en-AU" sz="1100" dirty="0">
                        <a:latin typeface="Arial"/>
                        <a:ea typeface="Times New Roman"/>
                        <a:cs typeface="Times New Roman"/>
                      </a:endParaRPr>
                    </a:p>
                  </a:txBody>
                  <a:tcPr marL="0" marR="0" marT="0" marB="0"/>
                </a:tc>
                <a:tc>
                  <a:txBody>
                    <a:bodyPr/>
                    <a:lstStyle/>
                    <a:p>
                      <a:pPr marL="43180" marR="546100">
                        <a:spcAft>
                          <a:spcPts val="0"/>
                        </a:spcAft>
                      </a:pPr>
                      <a:r>
                        <a:rPr lang="en-US" sz="1100"/>
                        <a:t>What action is</a:t>
                      </a:r>
                      <a:endParaRPr lang="en-AU" sz="1100"/>
                    </a:p>
                    <a:p>
                      <a:pPr marL="43180" marR="546100" algn="just">
                        <a:spcAft>
                          <a:spcPts val="0"/>
                        </a:spcAft>
                      </a:pPr>
                      <a:r>
                        <a:rPr lang="en-US" sz="1100"/>
                        <a:t>required?</a:t>
                      </a:r>
                      <a:endParaRPr lang="en-AU" sz="1000">
                        <a:latin typeface="Times New Roman"/>
                        <a:ea typeface="Times New Roman"/>
                        <a:cs typeface="Times New Roman"/>
                      </a:endParaRPr>
                    </a:p>
                  </a:txBody>
                  <a:tcPr marL="0" marR="0" marT="0" marB="0"/>
                </a:tc>
                <a:tc>
                  <a:txBody>
                    <a:bodyPr/>
                    <a:lstStyle/>
                    <a:p>
                      <a:pPr marL="43180" marR="89535">
                        <a:spcAft>
                          <a:spcPts val="0"/>
                        </a:spcAft>
                      </a:pPr>
                      <a:r>
                        <a:rPr lang="en-US" sz="1100"/>
                        <a:t>How will the task be</a:t>
                      </a:r>
                      <a:endParaRPr lang="en-AU" sz="1100"/>
                    </a:p>
                    <a:p>
                      <a:pPr marL="43180" marR="89535">
                        <a:spcAft>
                          <a:spcPts val="0"/>
                        </a:spcAft>
                        <a:tabLst>
                          <a:tab pos="1530350" algn="l"/>
                        </a:tabLst>
                      </a:pPr>
                      <a:r>
                        <a:rPr lang="en-US" sz="1100"/>
                        <a:t>completed?</a:t>
                      </a:r>
                      <a:endParaRPr lang="en-AU" sz="1000">
                        <a:latin typeface="Times New Roman"/>
                        <a:ea typeface="Times New Roman"/>
                        <a:cs typeface="Times New Roman"/>
                      </a:endParaRPr>
                    </a:p>
                  </a:txBody>
                  <a:tcPr marL="0" marR="0" marT="0" marB="0"/>
                </a:tc>
                <a:tc>
                  <a:txBody>
                    <a:bodyPr/>
                    <a:lstStyle/>
                    <a:p>
                      <a:pPr marL="45720" marR="90170">
                        <a:spcAft>
                          <a:spcPts val="0"/>
                        </a:spcAft>
                        <a:tabLst>
                          <a:tab pos="1170305" algn="l"/>
                        </a:tabLst>
                      </a:pPr>
                      <a:r>
                        <a:rPr lang="en-US" sz="1100" dirty="0"/>
                        <a:t>Resources needed</a:t>
                      </a:r>
                      <a:endParaRPr lang="en-AU" sz="1100" dirty="0">
                        <a:latin typeface="Arial"/>
                        <a:ea typeface="Times New Roman"/>
                        <a:cs typeface="Times New Roman"/>
                      </a:endParaRPr>
                    </a:p>
                  </a:txBody>
                  <a:tcPr marL="0" marR="0" marT="0" marB="0"/>
                </a:tc>
              </a:tr>
              <a:tr h="547261">
                <a:tc>
                  <a:txBody>
                    <a:bodyPr/>
                    <a:lstStyle/>
                    <a:p>
                      <a:r>
                        <a:rPr lang="en-AU" dirty="0" smtClean="0"/>
                        <a:t>Penny</a:t>
                      </a:r>
                      <a:endParaRPr lang="en-AU" dirty="0"/>
                    </a:p>
                  </a:txBody>
                  <a:tcPr/>
                </a:tc>
                <a:tc>
                  <a:txBody>
                    <a:bodyPr/>
                    <a:lstStyle/>
                    <a:p>
                      <a:endParaRPr lang="en-AU"/>
                    </a:p>
                  </a:txBody>
                  <a:tcPr/>
                </a:tc>
                <a:tc>
                  <a:txBody>
                    <a:bodyPr/>
                    <a:lstStyle/>
                    <a:p>
                      <a:endParaRPr lang="en-AU"/>
                    </a:p>
                  </a:txBody>
                  <a:tcPr/>
                </a:tc>
                <a:tc>
                  <a:txBody>
                    <a:bodyPr/>
                    <a:lstStyle/>
                    <a:p>
                      <a:endParaRPr lang="en-AU"/>
                    </a:p>
                  </a:txBody>
                  <a:tcPr/>
                </a:tc>
              </a:tr>
              <a:tr h="547261">
                <a:tc>
                  <a:txBody>
                    <a:bodyPr/>
                    <a:lstStyle/>
                    <a:p>
                      <a:r>
                        <a:rPr lang="en-AU" dirty="0" smtClean="0"/>
                        <a:t>Bette</a:t>
                      </a:r>
                      <a:endParaRPr lang="en-AU" dirty="0"/>
                    </a:p>
                  </a:txBody>
                  <a:tcPr/>
                </a:tc>
                <a:tc>
                  <a:txBody>
                    <a:bodyPr/>
                    <a:lstStyle/>
                    <a:p>
                      <a:endParaRPr lang="en-AU"/>
                    </a:p>
                  </a:txBody>
                  <a:tcPr/>
                </a:tc>
                <a:tc>
                  <a:txBody>
                    <a:bodyPr/>
                    <a:lstStyle/>
                    <a:p>
                      <a:endParaRPr lang="en-AU"/>
                    </a:p>
                  </a:txBody>
                  <a:tcPr/>
                </a:tc>
                <a:tc>
                  <a:txBody>
                    <a:bodyPr/>
                    <a:lstStyle/>
                    <a:p>
                      <a:endParaRPr lang="en-AU" dirty="0"/>
                    </a:p>
                  </a:txBody>
                  <a:tcPr/>
                </a:tc>
              </a:tr>
              <a:tr h="547261">
                <a:tc>
                  <a:txBody>
                    <a:bodyPr/>
                    <a:lstStyle/>
                    <a:p>
                      <a:r>
                        <a:rPr lang="en-AU" dirty="0" smtClean="0"/>
                        <a:t>Trish</a:t>
                      </a:r>
                      <a:endParaRPr lang="en-AU" dirty="0"/>
                    </a:p>
                  </a:txBody>
                  <a:tcPr/>
                </a:tc>
                <a:tc>
                  <a:txBody>
                    <a:bodyPr/>
                    <a:lstStyle/>
                    <a:p>
                      <a:endParaRPr lang="en-AU"/>
                    </a:p>
                  </a:txBody>
                  <a:tcPr/>
                </a:tc>
                <a:tc>
                  <a:txBody>
                    <a:bodyPr/>
                    <a:lstStyle/>
                    <a:p>
                      <a:endParaRPr lang="en-AU"/>
                    </a:p>
                  </a:txBody>
                  <a:tcPr/>
                </a:tc>
                <a:tc>
                  <a:txBody>
                    <a:bodyPr/>
                    <a:lstStyle/>
                    <a:p>
                      <a:endParaRPr lang="en-AU" dirty="0"/>
                    </a:p>
                  </a:txBody>
                  <a:tcPr/>
                </a:tc>
              </a:tr>
              <a:tr h="547261">
                <a:tc>
                  <a:txBody>
                    <a:bodyPr/>
                    <a:lstStyle/>
                    <a:p>
                      <a:r>
                        <a:rPr lang="en-AU" dirty="0" smtClean="0"/>
                        <a:t>Greg</a:t>
                      </a:r>
                      <a:endParaRPr lang="en-AU" dirty="0"/>
                    </a:p>
                  </a:txBody>
                  <a:tcPr/>
                </a:tc>
                <a:tc>
                  <a:txBody>
                    <a:bodyPr/>
                    <a:lstStyle/>
                    <a:p>
                      <a:endParaRPr lang="en-AU"/>
                    </a:p>
                  </a:txBody>
                  <a:tcPr/>
                </a:tc>
                <a:tc>
                  <a:txBody>
                    <a:bodyPr/>
                    <a:lstStyle/>
                    <a:p>
                      <a:endParaRPr lang="en-AU"/>
                    </a:p>
                  </a:txBody>
                  <a:tcPr/>
                </a:tc>
                <a:tc>
                  <a:txBody>
                    <a:bodyPr/>
                    <a:lstStyle/>
                    <a:p>
                      <a:endParaRPr lang="en-AU" dirty="0"/>
                    </a:p>
                  </a:txBody>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293</Words>
  <Application>Microsoft Office PowerPoint</Application>
  <PresentationFormat>On-screen Show (4:3)</PresentationFormat>
  <Paragraphs>39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‘Child’s Play’ The Early Years Learning Framework </vt:lpstr>
      <vt:lpstr>Group Task: working together to achieve a common goal</vt:lpstr>
      <vt:lpstr>Assessment Design Criteria: Investigation and Problem Solving</vt:lpstr>
      <vt:lpstr>Collaborative action plan</vt:lpstr>
      <vt:lpstr>Purpose</vt:lpstr>
      <vt:lpstr>Issues</vt:lpstr>
      <vt:lpstr>The Decision and Justification</vt:lpstr>
      <vt:lpstr>Implementation</vt:lpstr>
    </vt:vector>
  </TitlesOfParts>
  <Company>DET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Studies 1</dc:title>
  <dc:creator>DomainAdmin</dc:creator>
  <cp:lastModifiedBy>Penny Mcintyre</cp:lastModifiedBy>
  <cp:revision>26</cp:revision>
  <dcterms:created xsi:type="dcterms:W3CDTF">2011-04-19T07:21:08Z</dcterms:created>
  <dcterms:modified xsi:type="dcterms:W3CDTF">2013-05-09T00:51:57Z</dcterms:modified>
</cp:coreProperties>
</file>